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19" d="100"/>
          <a:sy n="119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F690C-CE91-474E-8A4C-386B561616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2EAE82-3079-E049-A65D-260483C79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CE138-A345-B244-9834-A08D917B1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657F9-A56B-2B41-83F3-36CC73E93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D572C-D06B-B44A-8F0C-C59C86EE1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63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8E8FF-CBEC-2947-A902-BC4AFE5C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675695-62AA-1B46-A30A-E5CC0DF941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D6911-43C9-8C43-9839-5E7FD1141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16309-4373-4B40-8ABC-FFDEFE80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DA36B-3CEF-B14C-A45E-5E141BCA4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81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C8FDBB-F7B4-8E4F-A772-7A0AFC297F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91AA0D-C1C9-7845-B976-1BD1B2A669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086B3-0275-6649-97C2-3E5429CC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7F404-3C8A-3143-ADE0-1A7A16F5B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C530D-5E82-0D48-B452-588704236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75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81D9A-18F3-A047-8C2E-97EBCAA95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05EA5-CFC3-DC45-B24B-BF6BEE11A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FD252-8EC8-E049-9FBB-AFF4B1C58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E11BF-EC08-A243-86B5-0A7A5A9AB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803A1-7DD3-9E47-96E4-C5B9DDA2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48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68CC9-3D1C-534F-A70C-49BADAD24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03468-CDF7-3C40-AA84-DB4E100E8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22D17-D3E1-EC4A-AEEB-AFC6C1630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D8053-0DD7-E64D-8729-8AF453830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2A470-63AE-9148-BC96-B04ADB032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86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7D247-202C-AC40-9237-EACA9319E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6817E-30B0-F04F-BF6C-E4E871A304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7632E0-3CFF-BB44-A36E-938930E97A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7192DE-650A-2F41-ADCA-78BA3B19F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3B435-8A72-3B45-A4EF-193980A79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CC5A7D-92E9-814E-B937-A9AE1CB84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36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B7984-94D4-954A-AB1A-A0A832B35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2694A-1CA2-5348-9650-6D7F6D6E2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A8CD0-FA90-774E-80C0-02DCE724F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61049-470F-5C41-9BB2-98B0D3A5A5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5BC4A1-C5E8-2043-85CF-BA1656A745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D177ED-6F3B-2B42-B794-E8B027E90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701E09-EDC9-6D44-92A8-08DA87BF1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A6036B-A695-ED4E-8945-A9148D4A1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2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F415C-4BFD-554D-84E2-D72CAB855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CBFFB2-1887-DC43-959E-5298010D7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6C3E87-C5FE-B043-BAF9-013714B52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B761C5-6184-9C4E-A181-1651A4060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06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A0B53-8031-C642-A31C-4613CD60A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F6BABD-3B3A-3C4E-BE51-A9B88B63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19E08-4B1E-B747-856A-6DE08C094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43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76CFC-9AAC-5146-9C6D-688D4C553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88930-267F-7C4F-80FB-A97172D3A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73A56-A8C7-2F45-9C93-E24ADD5DEE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42536F-486A-7B41-B23F-572139A79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FCCF8-A82A-3B49-B28C-0FDACCB5B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8A4900-B7ED-C549-9C9C-62D65BEB6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23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FC3EB-FBB5-5C48-9868-85841C11E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F53D95-BFAD-CE48-B4BE-D7D5B83848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0680ED-6954-9845-B8CA-46EA172DD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0C770-F9B9-4D46-A942-4FFA140EE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29ED8-BC8A-3643-8627-14BBEBF1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8A2048-F180-2B47-9FC9-A8F82C78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44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22A426-CE2B-D94A-A9F7-7BC7F702C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64014-F283-C34F-9444-1321B561C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F3A49-13AB-7049-8C92-E0C3DCE3A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8D8F2-8573-1144-BEBA-3AB762BD1346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E2DD9-1ECE-A140-B378-DFF1984113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E2402-3697-C648-9C8D-B65B51F264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E4533-A959-B741-8AB2-54BA97937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0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63921116-AB1B-2B4E-9D92-2A3307B74C07}"/>
              </a:ext>
            </a:extLst>
          </p:cNvPr>
          <p:cNvGrpSpPr/>
          <p:nvPr/>
        </p:nvGrpSpPr>
        <p:grpSpPr>
          <a:xfrm>
            <a:off x="2732925" y="469277"/>
            <a:ext cx="4736387" cy="720725"/>
            <a:chOff x="2732925" y="469277"/>
            <a:chExt cx="4374261" cy="72072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6A242BE-013C-894F-BD63-7E35BEEE3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57820" y="575352"/>
              <a:ext cx="475295" cy="5085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DE0BFB5-8699-1540-B8D7-90EBC2473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93394" y="575352"/>
              <a:ext cx="422115" cy="50857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70F1182-20F0-4C48-A7AE-6135A18964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38834" y="575352"/>
              <a:ext cx="508572" cy="50857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9721F83-CC43-EF41-9165-06AA55138B02}"/>
                </a:ext>
              </a:extLst>
            </p:cNvPr>
            <p:cNvSpPr txBox="1"/>
            <p:nvPr/>
          </p:nvSpPr>
          <p:spPr>
            <a:xfrm>
              <a:off x="2916735" y="644971"/>
              <a:ext cx="1111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Models in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9055ED-87F1-8B49-AFE8-F12B7073C025}"/>
                </a:ext>
              </a:extLst>
            </p:cNvPr>
            <p:cNvSpPr txBox="1"/>
            <p:nvPr/>
          </p:nvSpPr>
          <p:spPr>
            <a:xfrm>
              <a:off x="6506712" y="575352"/>
              <a:ext cx="343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A03271F-BA7D-7641-86E5-BE74A4FCFFE8}"/>
                </a:ext>
              </a:extLst>
            </p:cNvPr>
            <p:cNvSpPr/>
            <p:nvPr/>
          </p:nvSpPr>
          <p:spPr bwMode="auto">
            <a:xfrm rot="5400000">
              <a:off x="4559693" y="-1357491"/>
              <a:ext cx="720725" cy="4374261"/>
            </a:xfrm>
            <a:prstGeom prst="rect">
              <a:avLst/>
            </a:prstGeom>
            <a:noFill/>
            <a:ln w="28575">
              <a:solidFill>
                <a:srgbClr val="0E273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CB97EED-2964-CF4B-9D7B-E47A0D0B1D09}"/>
              </a:ext>
            </a:extLst>
          </p:cNvPr>
          <p:cNvGrpSpPr/>
          <p:nvPr/>
        </p:nvGrpSpPr>
        <p:grpSpPr>
          <a:xfrm>
            <a:off x="2732925" y="1536081"/>
            <a:ext cx="4760264" cy="720725"/>
            <a:chOff x="2732926" y="1741561"/>
            <a:chExt cx="4396311" cy="72072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30EB59-1B64-844D-A3F5-096BFDB4B539}"/>
                </a:ext>
              </a:extLst>
            </p:cNvPr>
            <p:cNvSpPr/>
            <p:nvPr/>
          </p:nvSpPr>
          <p:spPr bwMode="auto">
            <a:xfrm rot="5400000">
              <a:off x="4559694" y="-85207"/>
              <a:ext cx="720725" cy="4374262"/>
            </a:xfrm>
            <a:prstGeom prst="rect">
              <a:avLst/>
            </a:prstGeom>
            <a:noFill/>
            <a:ln w="28575">
              <a:solidFill>
                <a:srgbClr val="0E273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7492DDD-B845-E24D-9515-5ADB23C7FE71}"/>
                </a:ext>
              </a:extLst>
            </p:cNvPr>
            <p:cNvSpPr txBox="1"/>
            <p:nvPr/>
          </p:nvSpPr>
          <p:spPr>
            <a:xfrm>
              <a:off x="2855561" y="1778758"/>
              <a:ext cx="16508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Intermediate</a:t>
              </a:r>
            </a:p>
            <a:p>
              <a:r>
                <a:rPr lang="en-US" dirty="0"/>
                <a:t>Representation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9DDB6CC-918D-624E-A856-E951F4D3B2C8}"/>
                </a:ext>
              </a:extLst>
            </p:cNvPr>
            <p:cNvSpPr txBox="1"/>
            <p:nvPr/>
          </p:nvSpPr>
          <p:spPr>
            <a:xfrm>
              <a:off x="4528482" y="1938794"/>
              <a:ext cx="26007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SzPct val="100000"/>
                <a:buFont typeface="Arial" panose="020B0604020202020204" pitchFamily="34" charset="0"/>
                <a:buChar char="•"/>
              </a:pPr>
              <a:r>
                <a:rPr lang="en-US" sz="1600" i="1" dirty="0"/>
                <a:t>Dynamic type inference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BED5BD4-0B0C-3146-BC28-E746F8A56B99}"/>
              </a:ext>
            </a:extLst>
          </p:cNvPr>
          <p:cNvGrpSpPr/>
          <p:nvPr/>
        </p:nvGrpSpPr>
        <p:grpSpPr>
          <a:xfrm>
            <a:off x="2732923" y="2602886"/>
            <a:ext cx="4736388" cy="720725"/>
            <a:chOff x="2732923" y="3029171"/>
            <a:chExt cx="4374262" cy="72072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76BD8BF-BBC9-CE43-931A-253D1606C9CB}"/>
                </a:ext>
              </a:extLst>
            </p:cNvPr>
            <p:cNvSpPr/>
            <p:nvPr/>
          </p:nvSpPr>
          <p:spPr bwMode="auto">
            <a:xfrm rot="5400000">
              <a:off x="4559691" y="1202403"/>
              <a:ext cx="720725" cy="4374262"/>
            </a:xfrm>
            <a:prstGeom prst="rect">
              <a:avLst/>
            </a:prstGeom>
            <a:noFill/>
            <a:ln w="28575">
              <a:solidFill>
                <a:srgbClr val="0E273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4CFDF0-A75D-AB45-8845-A5AB7F078259}"/>
                </a:ext>
              </a:extLst>
            </p:cNvPr>
            <p:cNvSpPr txBox="1"/>
            <p:nvPr/>
          </p:nvSpPr>
          <p:spPr>
            <a:xfrm>
              <a:off x="2855559" y="3199200"/>
              <a:ext cx="16508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Optimization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A704C45-2316-5E43-A138-E69F30E758E2}"/>
                </a:ext>
              </a:extLst>
            </p:cNvPr>
            <p:cNvSpPr txBox="1"/>
            <p:nvPr/>
          </p:nvSpPr>
          <p:spPr>
            <a:xfrm>
              <a:off x="4506425" y="3091478"/>
              <a:ext cx="2600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SzPct val="100000"/>
                <a:buFont typeface="Arial" panose="020B0604020202020204" pitchFamily="34" charset="0"/>
                <a:buChar char="•"/>
              </a:pPr>
              <a:r>
                <a:rPr lang="en-US" sz="1600" i="1" dirty="0"/>
                <a:t>Memory planning</a:t>
              </a:r>
            </a:p>
            <a:p>
              <a:pPr marL="285750" indent="-285750">
                <a:buSzPct val="100000"/>
                <a:buFont typeface="Arial" panose="020B0604020202020204" pitchFamily="34" charset="0"/>
                <a:buChar char="•"/>
              </a:pPr>
              <a:r>
                <a:rPr lang="en-US" sz="1600" i="1" dirty="0"/>
                <a:t>Device Placement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67ED6D7-8E62-6B4F-9B98-CB3406F54935}"/>
              </a:ext>
            </a:extLst>
          </p:cNvPr>
          <p:cNvGrpSpPr/>
          <p:nvPr/>
        </p:nvGrpSpPr>
        <p:grpSpPr>
          <a:xfrm>
            <a:off x="2735166" y="3669691"/>
            <a:ext cx="4742065" cy="720725"/>
            <a:chOff x="2745341" y="4325917"/>
            <a:chExt cx="4379505" cy="72072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4A09057-8ACE-2540-814E-A0656642CDFF}"/>
                </a:ext>
              </a:extLst>
            </p:cNvPr>
            <p:cNvSpPr/>
            <p:nvPr/>
          </p:nvSpPr>
          <p:spPr bwMode="auto">
            <a:xfrm rot="5400000">
              <a:off x="4572109" y="2499149"/>
              <a:ext cx="720725" cy="4374262"/>
            </a:xfrm>
            <a:prstGeom prst="rect">
              <a:avLst/>
            </a:prstGeom>
            <a:noFill/>
            <a:ln w="28575">
              <a:solidFill>
                <a:srgbClr val="0E273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25DA25B-9DDC-A542-8857-77595A31D259}"/>
                </a:ext>
              </a:extLst>
            </p:cNvPr>
            <p:cNvSpPr txBox="1"/>
            <p:nvPr/>
          </p:nvSpPr>
          <p:spPr>
            <a:xfrm>
              <a:off x="2867978" y="4501614"/>
              <a:ext cx="1737207" cy="369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Code generation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DB7F6EA-F483-6D43-B668-9D6987686A86}"/>
                </a:ext>
              </a:extLst>
            </p:cNvPr>
            <p:cNvSpPr txBox="1"/>
            <p:nvPr/>
          </p:nvSpPr>
          <p:spPr>
            <a:xfrm>
              <a:off x="4524091" y="4403583"/>
              <a:ext cx="2600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SzPct val="100000"/>
                <a:buFont typeface="Arial" panose="020B0604020202020204" pitchFamily="34" charset="0"/>
                <a:buChar char="•"/>
              </a:pPr>
              <a:r>
                <a:rPr lang="en-US" sz="1600" i="1" dirty="0" err="1"/>
                <a:t>Codegen</a:t>
              </a:r>
              <a:r>
                <a:rPr lang="en-US" sz="1600" i="1" dirty="0"/>
                <a:t> for symbolic shapes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3FF52AB-CC43-AC48-8713-82777B9CAC6E}"/>
              </a:ext>
            </a:extLst>
          </p:cNvPr>
          <p:cNvGrpSpPr/>
          <p:nvPr/>
        </p:nvGrpSpPr>
        <p:grpSpPr>
          <a:xfrm>
            <a:off x="2732918" y="4725160"/>
            <a:ext cx="4736388" cy="720725"/>
            <a:chOff x="2745340" y="5589071"/>
            <a:chExt cx="4374262" cy="720726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775BC8B-40C9-E84A-B01C-15CE8EDB324A}"/>
                </a:ext>
              </a:extLst>
            </p:cNvPr>
            <p:cNvSpPr/>
            <p:nvPr/>
          </p:nvSpPr>
          <p:spPr bwMode="auto">
            <a:xfrm rot="5400000">
              <a:off x="4572108" y="3762303"/>
              <a:ext cx="720726" cy="4374262"/>
            </a:xfrm>
            <a:prstGeom prst="rect">
              <a:avLst/>
            </a:prstGeom>
            <a:noFill/>
            <a:ln w="28575">
              <a:solidFill>
                <a:srgbClr val="0E273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6997C7B-0A55-7143-9D47-9E5250627C40}"/>
                </a:ext>
              </a:extLst>
            </p:cNvPr>
            <p:cNvSpPr txBox="1"/>
            <p:nvPr/>
          </p:nvSpPr>
          <p:spPr>
            <a:xfrm>
              <a:off x="2916735" y="5764765"/>
              <a:ext cx="9808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Runtime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29441EE-E011-A54C-8EC2-3F9154B693A6}"/>
                </a:ext>
              </a:extLst>
            </p:cNvPr>
            <p:cNvSpPr txBox="1"/>
            <p:nvPr/>
          </p:nvSpPr>
          <p:spPr>
            <a:xfrm>
              <a:off x="4518847" y="5780150"/>
              <a:ext cx="26007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SzPct val="100000"/>
                <a:buFont typeface="Arial" panose="020B0604020202020204" pitchFamily="34" charset="0"/>
                <a:buChar char="•"/>
              </a:pPr>
              <a:r>
                <a:rPr lang="en-US" sz="1600" i="1" dirty="0"/>
                <a:t>Dynamic model execution</a:t>
              </a:r>
            </a:p>
          </p:txBody>
        </p:sp>
      </p:grp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3A6D52C-F50E-5E47-B7D9-DFE2C7E00E4E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>
            <a:off x="5101118" y="1190002"/>
            <a:ext cx="0" cy="34608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6B2A657-7B6E-8542-91BB-5BF8124F3B13}"/>
              </a:ext>
            </a:extLst>
          </p:cNvPr>
          <p:cNvCxnSpPr>
            <a:cxnSpLocks/>
          </p:cNvCxnSpPr>
          <p:nvPr/>
        </p:nvCxnSpPr>
        <p:spPr>
          <a:xfrm>
            <a:off x="5101119" y="2274438"/>
            <a:ext cx="1" cy="34608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7DFFDE1-7C99-FF46-958F-2DB197109885}"/>
              </a:ext>
            </a:extLst>
          </p:cNvPr>
          <p:cNvCxnSpPr>
            <a:cxnSpLocks/>
          </p:cNvCxnSpPr>
          <p:nvPr/>
        </p:nvCxnSpPr>
        <p:spPr>
          <a:xfrm>
            <a:off x="5101118" y="3323612"/>
            <a:ext cx="1" cy="34608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469F92B-3069-F345-84B9-B2D723285D57}"/>
              </a:ext>
            </a:extLst>
          </p:cNvPr>
          <p:cNvCxnSpPr>
            <a:cxnSpLocks/>
          </p:cNvCxnSpPr>
          <p:nvPr/>
        </p:nvCxnSpPr>
        <p:spPr>
          <a:xfrm>
            <a:off x="5101117" y="4380731"/>
            <a:ext cx="1" cy="34608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910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23</Words>
  <Application>Microsoft Macintosh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Yida Wang</dc:creator>
  <cp:lastModifiedBy>Microsoft Office User</cp:lastModifiedBy>
  <cp:revision>30</cp:revision>
  <dcterms:created xsi:type="dcterms:W3CDTF">2019-09-23T21:15:07Z</dcterms:created>
  <dcterms:modified xsi:type="dcterms:W3CDTF">2020-05-27T21:21:42Z</dcterms:modified>
</cp:coreProperties>
</file>

<file path=docProps/thumbnail.jpeg>
</file>